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9" r:id="rId4"/>
    <p:sldId id="263" r:id="rId5"/>
    <p:sldId id="264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26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18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74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07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81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44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45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705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808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73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307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2C38A-DB50-4677-B378-E1FBB94B45E2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1F1240B-4788-47D4-9B25-CFF53C9993ED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9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61EE-FF17-031B-83F2-32B797104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7357" y="2101623"/>
            <a:ext cx="8971260" cy="2156354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UTILITY-</a:t>
            </a:r>
            <a:r>
              <a:rPr lang="en-US" sz="8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HUB</a:t>
            </a:r>
            <a:br>
              <a:rPr lang="en-US" sz="8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IN" sz="8000" dirty="0">
              <a:latin typeface="Bahnschrift SemiBold Condensed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5DE9C0-42E6-8756-837F-14C6BB2BD7EA}"/>
              </a:ext>
            </a:extLst>
          </p:cNvPr>
          <p:cNvSpPr/>
          <p:nvPr/>
        </p:nvSpPr>
        <p:spPr>
          <a:xfrm>
            <a:off x="-1" y="0"/>
            <a:ext cx="12264705" cy="6858000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D6C7E0-ACE0-DAE5-419D-3A5F3F1C240B}"/>
              </a:ext>
            </a:extLst>
          </p:cNvPr>
          <p:cNvSpPr/>
          <p:nvPr/>
        </p:nvSpPr>
        <p:spPr>
          <a:xfrm>
            <a:off x="5730495" y="4756377"/>
            <a:ext cx="628002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-Gaurav Thakur</a:t>
            </a:r>
          </a:p>
          <a:p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2111981291    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629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5FBC1-AF75-E7E0-C9CB-0A960A5F6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IDEA</a:t>
            </a:r>
            <a:r>
              <a:rPr lang="en-US" dirty="0"/>
              <a:t> 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9D87B-D3F8-8CF7-805A-3901BEB71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5091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b="1" i="0" dirty="0">
              <a:effectLst/>
              <a:latin typeface="Söhne"/>
            </a:endParaRPr>
          </a:p>
          <a:p>
            <a:r>
              <a:rPr lang="en-US" sz="1800" dirty="0"/>
              <a:t>Utility Hub offers a mix of riddles, quizzes, music, jokes, and inspiring content to engage users with varied interests..</a:t>
            </a:r>
          </a:p>
          <a:p>
            <a:r>
              <a:rPr lang="en-US" sz="1800" dirty="0"/>
              <a:t>The project aims to enhance daily routines by providing a daily dose of mental stimulation and positivity.</a:t>
            </a:r>
          </a:p>
          <a:p>
            <a:r>
              <a:rPr lang="en-US" sz="1800" dirty="0"/>
              <a:t>Users can personalize their experience, choosing activities that align with their preferences for a more tailored engagement.</a:t>
            </a:r>
          </a:p>
          <a:p>
            <a:r>
              <a:rPr lang="en-US" sz="1800" dirty="0"/>
              <a:t>Beyond activities, Utility Hub is dedicated to promoting positivity, bringing joy, inspiration, and satisfaction to users' lives.</a:t>
            </a:r>
          </a:p>
          <a:p>
            <a:endParaRPr lang="en-US" sz="1800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5024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5F1E7-2579-6D43-C560-A7B698A3D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Features/CONCEPT: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07A28-BEEE-FD7B-1B94-B9C08D0E0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Technologies used: HTML, CSS, REACT,REACT-BOOTSTRAP.</a:t>
            </a:r>
          </a:p>
          <a:p>
            <a:r>
              <a:rPr lang="en-US" dirty="0"/>
              <a:t>Bootstrap Components are used for achieving easy implementation of styling.</a:t>
            </a:r>
            <a:endParaRPr lang="en-IN" dirty="0"/>
          </a:p>
          <a:p>
            <a:r>
              <a:rPr lang="en-IN" dirty="0"/>
              <a:t>The application emphasizes on friendly user interface.</a:t>
            </a:r>
          </a:p>
          <a:p>
            <a:r>
              <a:rPr lang="en-IN" dirty="0"/>
              <a:t>Used React-Router-Dom to Navigation and Routing </a:t>
            </a:r>
            <a:r>
              <a:rPr lang="en-IN" dirty="0" err="1"/>
              <a:t>Proccess</a:t>
            </a:r>
            <a:r>
              <a:rPr lang="en-IN" dirty="0"/>
              <a:t>.</a:t>
            </a:r>
          </a:p>
          <a:p>
            <a:r>
              <a:rPr lang="en-IN" dirty="0"/>
              <a:t>The Site also provides a Get Inspired Button Which generate a random inspirational quote through use of API.</a:t>
            </a:r>
          </a:p>
          <a:p>
            <a:r>
              <a:rPr lang="en-IN" dirty="0"/>
              <a:t>Site also provides a Riddle me This game.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1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A017-8358-2DF2-602A-ADF3E3A37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2" y="1122349"/>
            <a:ext cx="9603275" cy="1049235"/>
          </a:xfrm>
        </p:spPr>
        <p:txBody>
          <a:bodyPr/>
          <a:lstStyle/>
          <a:p>
            <a:r>
              <a:rPr lang="en-US" dirty="0"/>
              <a:t>Home Page Screenshots : 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54947EC-DB98-2D7D-8AA7-1545FC6C7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88" y="1793829"/>
            <a:ext cx="5164978" cy="2412499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B6DA9EF-8B8F-547E-2605-FA7F29605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322" y="1789611"/>
            <a:ext cx="4851215" cy="241671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AE1094C-BECC-48A4-462C-95D89A3118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533" y="4206328"/>
            <a:ext cx="5528702" cy="248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68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A017-8358-2DF2-602A-ADF3E3A37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2" y="1122349"/>
            <a:ext cx="9603275" cy="1049235"/>
          </a:xfrm>
        </p:spPr>
        <p:txBody>
          <a:bodyPr/>
          <a:lstStyle/>
          <a:p>
            <a:r>
              <a:rPr lang="en-US" dirty="0"/>
              <a:t>Other Screenshots :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14F890-DAF1-11F7-A224-D64578C04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65" y="1917512"/>
            <a:ext cx="5807218" cy="356888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17D37E-D368-7B96-E6D6-B0A96EB10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83" y="1917512"/>
            <a:ext cx="5862918" cy="356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89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F3C23D-2046-081F-C6E5-2C28F7C3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for Improvement/DRAWBACKS: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DDCF68-B42C-A110-A355-B3B5D8E26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Lack of Events.</a:t>
            </a:r>
          </a:p>
          <a:p>
            <a:r>
              <a:rPr lang="en-US" dirty="0"/>
              <a:t>More Styling Needed.</a:t>
            </a:r>
          </a:p>
          <a:p>
            <a:r>
              <a:rPr lang="en-US" dirty="0"/>
              <a:t>Much Content Need to be added.</a:t>
            </a:r>
          </a:p>
          <a:p>
            <a:r>
              <a:rPr lang="en-US" dirty="0"/>
              <a:t>No Real World Application apart from user enjoyment.</a:t>
            </a:r>
          </a:p>
          <a:p>
            <a:r>
              <a:rPr lang="en-US" dirty="0"/>
              <a:t>Many features not yet implemented</a:t>
            </a:r>
          </a:p>
        </p:txBody>
      </p:sp>
    </p:spTree>
    <p:extLst>
      <p:ext uri="{BB962C8B-B14F-4D97-AF65-F5344CB8AC3E}">
        <p14:creationId xmlns:p14="http://schemas.microsoft.com/office/powerpoint/2010/main" val="3749143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85D486-D70C-E6B2-6964-E67DA1D97DDE}"/>
              </a:ext>
            </a:extLst>
          </p:cNvPr>
          <p:cNvSpPr/>
          <p:nvPr/>
        </p:nvSpPr>
        <p:spPr>
          <a:xfrm>
            <a:off x="2713995" y="1534791"/>
            <a:ext cx="608729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 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877776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305</TotalTime>
  <Words>209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Bahnschrift SemiBold Condensed</vt:lpstr>
      <vt:lpstr>Gill Sans MT</vt:lpstr>
      <vt:lpstr>Söhne</vt:lpstr>
      <vt:lpstr>Gallery</vt:lpstr>
      <vt:lpstr>     UTILITY-HUB </vt:lpstr>
      <vt:lpstr>IDEA :</vt:lpstr>
      <vt:lpstr>Features/CONCEPT:</vt:lpstr>
      <vt:lpstr>Home Page Screenshots : </vt:lpstr>
      <vt:lpstr>Other Screenshots : </vt:lpstr>
      <vt:lpstr>Room for Improvement/DRAWBACKS: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</dc:title>
  <dc:creator>Himanshu Vaishnav</dc:creator>
  <cp:lastModifiedBy>Gaurav Thakur</cp:lastModifiedBy>
  <cp:revision>3</cp:revision>
  <dcterms:created xsi:type="dcterms:W3CDTF">2023-11-02T13:44:45Z</dcterms:created>
  <dcterms:modified xsi:type="dcterms:W3CDTF">2023-11-02T19:13:14Z</dcterms:modified>
</cp:coreProperties>
</file>

<file path=docProps/thumbnail.jpeg>
</file>